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60" r:id="rId5"/>
    <p:sldId id="261" r:id="rId6"/>
    <p:sldId id="268" r:id="rId7"/>
    <p:sldId id="262" r:id="rId8"/>
    <p:sldId id="269" r:id="rId9"/>
    <p:sldId id="263" r:id="rId10"/>
    <p:sldId id="270" r:id="rId11"/>
    <p:sldId id="264" r:id="rId12"/>
    <p:sldId id="271" r:id="rId13"/>
    <p:sldId id="265" r:id="rId14"/>
    <p:sldId id="272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E6BFDD-29EF-42DE-B03D-C85BD19438AB}" v="1326" dt="2021-01-10T12:00:54.688"/>
    <p1510:client id="{EDB324AF-D008-4415-BC65-133B9786717E}" v="49" dt="2021-01-10T15:32:26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veek Das" userId="07918debcec097b8" providerId="Windows Live" clId="Web-{7BE6BFDD-29EF-42DE-B03D-C85BD19438AB}"/>
    <pc:docChg chg="addSld delSld modSld addMainMaster delMainMaster">
      <pc:chgData name="Aveek Das" userId="07918debcec097b8" providerId="Windows Live" clId="Web-{7BE6BFDD-29EF-42DE-B03D-C85BD19438AB}" dt="2021-01-10T12:00:54.688" v="1310" actId="20577"/>
      <pc:docMkLst>
        <pc:docMk/>
      </pc:docMkLst>
      <pc:sldChg chg="addSp modSp mod setBg modClrScheme chgLayout">
        <pc:chgData name="Aveek Das" userId="07918debcec097b8" providerId="Windows Live" clId="Web-{7BE6BFDD-29EF-42DE-B03D-C85BD19438AB}" dt="2021-01-10T11:20:40.243" v="130" actId="14100"/>
        <pc:sldMkLst>
          <pc:docMk/>
          <pc:sldMk cId="109857222" sldId="256"/>
        </pc:sldMkLst>
        <pc:spChg chg="mod">
          <ac:chgData name="Aveek Das" userId="07918debcec097b8" providerId="Windows Live" clId="Web-{7BE6BFDD-29EF-42DE-B03D-C85BD19438AB}" dt="2021-01-10T11:19:44.304" v="17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veek Das" userId="07918debcec097b8" providerId="Windows Live" clId="Web-{7BE6BFDD-29EF-42DE-B03D-C85BD19438AB}" dt="2021-01-10T11:20:40.243" v="130" actId="1410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Aveek Das" userId="07918debcec097b8" providerId="Windows Live" clId="Web-{7BE6BFDD-29EF-42DE-B03D-C85BD19438AB}" dt="2021-01-10T11:19:21.647" v="0"/>
          <ac:spMkLst>
            <pc:docMk/>
            <pc:sldMk cId="109857222" sldId="256"/>
            <ac:spMk id="8" creationId="{238410E7-D4B4-41AD-88B3-EB385D8A8FAF}"/>
          </ac:spMkLst>
        </pc:spChg>
        <pc:spChg chg="add">
          <ac:chgData name="Aveek Das" userId="07918debcec097b8" providerId="Windows Live" clId="Web-{7BE6BFDD-29EF-42DE-B03D-C85BD19438AB}" dt="2021-01-10T11:19:21.647" v="0"/>
          <ac:spMkLst>
            <pc:docMk/>
            <pc:sldMk cId="109857222" sldId="256"/>
            <ac:spMk id="10" creationId="{284A8429-F65A-490D-96E4-1158D3E8A026}"/>
          </ac:spMkLst>
        </pc:spChg>
        <pc:spChg chg="add">
          <ac:chgData name="Aveek Das" userId="07918debcec097b8" providerId="Windows Live" clId="Web-{7BE6BFDD-29EF-42DE-B03D-C85BD19438AB}" dt="2021-01-10T11:19:21.647" v="0"/>
          <ac:spMkLst>
            <pc:docMk/>
            <pc:sldMk cId="109857222" sldId="256"/>
            <ac:spMk id="12" creationId="{0F022291-A82B-4D23-A1E0-5F9BD684669E}"/>
          </ac:spMkLst>
        </pc:spChg>
      </pc:sldChg>
      <pc:sldChg chg="addSp delSp modSp new">
        <pc:chgData name="Aveek Das" userId="07918debcec097b8" providerId="Windows Live" clId="Web-{7BE6BFDD-29EF-42DE-B03D-C85BD19438AB}" dt="2021-01-10T11:31:29.698" v="344" actId="20577"/>
        <pc:sldMkLst>
          <pc:docMk/>
          <pc:sldMk cId="2493917959" sldId="257"/>
        </pc:sldMkLst>
        <pc:spChg chg="mod">
          <ac:chgData name="Aveek Das" userId="07918debcec097b8" providerId="Windows Live" clId="Web-{7BE6BFDD-29EF-42DE-B03D-C85BD19438AB}" dt="2021-01-10T11:30:10.290" v="195" actId="20577"/>
          <ac:spMkLst>
            <pc:docMk/>
            <pc:sldMk cId="2493917959" sldId="257"/>
            <ac:spMk id="2" creationId="{DDBEFA1D-337B-4141-9B14-0C1B36433462}"/>
          </ac:spMkLst>
        </pc:spChg>
        <pc:spChg chg="del">
          <ac:chgData name="Aveek Das" userId="07918debcec097b8" providerId="Windows Live" clId="Web-{7BE6BFDD-29EF-42DE-B03D-C85BD19438AB}" dt="2021-01-10T11:28:16.694" v="132"/>
          <ac:spMkLst>
            <pc:docMk/>
            <pc:sldMk cId="2493917959" sldId="257"/>
            <ac:spMk id="3" creationId="{FE282712-0335-4E7A-B907-A46E701175CE}"/>
          </ac:spMkLst>
        </pc:spChg>
        <pc:spChg chg="mod">
          <ac:chgData name="Aveek Das" userId="07918debcec097b8" providerId="Windows Live" clId="Web-{7BE6BFDD-29EF-42DE-B03D-C85BD19438AB}" dt="2021-01-10T11:31:29.698" v="344" actId="20577"/>
          <ac:spMkLst>
            <pc:docMk/>
            <pc:sldMk cId="2493917959" sldId="257"/>
            <ac:spMk id="4" creationId="{759F2B02-2911-4347-8531-2890B3571D47}"/>
          </ac:spMkLst>
        </pc:spChg>
        <pc:spChg chg="add del mod">
          <ac:chgData name="Aveek Das" userId="07918debcec097b8" providerId="Windows Live" clId="Web-{7BE6BFDD-29EF-42DE-B03D-C85BD19438AB}" dt="2021-01-10T11:29:03.366" v="137"/>
          <ac:spMkLst>
            <pc:docMk/>
            <pc:sldMk cId="2493917959" sldId="257"/>
            <ac:spMk id="7" creationId="{70880649-E378-4D6F-AF0B-D24A3BF68C1E}"/>
          </ac:spMkLst>
        </pc:spChg>
        <pc:picChg chg="add del mod ord modCrop">
          <ac:chgData name="Aveek Das" userId="07918debcec097b8" providerId="Windows Live" clId="Web-{7BE6BFDD-29EF-42DE-B03D-C85BD19438AB}" dt="2021-01-10T11:28:56.476" v="136"/>
          <ac:picMkLst>
            <pc:docMk/>
            <pc:sldMk cId="2493917959" sldId="257"/>
            <ac:picMk id="5" creationId="{E1E94DA1-8501-4E36-AAA0-8C4162112114}"/>
          </ac:picMkLst>
        </pc:picChg>
        <pc:picChg chg="add mod">
          <ac:chgData name="Aveek Das" userId="07918debcec097b8" providerId="Windows Live" clId="Web-{7BE6BFDD-29EF-42DE-B03D-C85BD19438AB}" dt="2021-01-10T11:29:27.976" v="142" actId="1076"/>
          <ac:picMkLst>
            <pc:docMk/>
            <pc:sldMk cId="2493917959" sldId="257"/>
            <ac:picMk id="8" creationId="{95923B0D-9205-4B6E-AD0E-89A35C6F882B}"/>
          </ac:picMkLst>
        </pc:picChg>
      </pc:sldChg>
      <pc:sldChg chg="addSp delSp modSp new mod setBg">
        <pc:chgData name="Aveek Das" userId="07918debcec097b8" providerId="Windows Live" clId="Web-{7BE6BFDD-29EF-42DE-B03D-C85BD19438AB}" dt="2021-01-10T11:37:02.978" v="719" actId="20577"/>
        <pc:sldMkLst>
          <pc:docMk/>
          <pc:sldMk cId="2037962788" sldId="258"/>
        </pc:sldMkLst>
        <pc:spChg chg="mo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2" creationId="{623A5E13-F48C-4D7C-95A0-08C3E7B9B23E}"/>
          </ac:spMkLst>
        </pc:spChg>
        <pc:spChg chg="del">
          <ac:chgData name="Aveek Das" userId="07918debcec097b8" providerId="Windows Live" clId="Web-{7BE6BFDD-29EF-42DE-B03D-C85BD19438AB}" dt="2021-01-10T11:31:58.527" v="347"/>
          <ac:spMkLst>
            <pc:docMk/>
            <pc:sldMk cId="2037962788" sldId="258"/>
            <ac:spMk id="3" creationId="{1918AAB4-C791-4C45-A506-93A387DB4A3E}"/>
          </ac:spMkLst>
        </pc:spChg>
        <pc:spChg chg="mod">
          <ac:chgData name="Aveek Das" userId="07918debcec097b8" providerId="Windows Live" clId="Web-{7BE6BFDD-29EF-42DE-B03D-C85BD19438AB}" dt="2021-01-10T11:37:02.978" v="719" actId="20577"/>
          <ac:spMkLst>
            <pc:docMk/>
            <pc:sldMk cId="2037962788" sldId="258"/>
            <ac:spMk id="4" creationId="{0B4948AD-1398-4CCD-B1CC-C1D663D46485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9" creationId="{2D6FBB9D-1CAA-4D05-AB33-BABDFE17B843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11" creationId="{04727B71-B4B6-4823-80A1-68C40B475118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13" creationId="{79A6DB05-9FB5-4B07-8675-74C23D4FD89D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15" creationId="{E777E57D-6A88-4B5B-A068-2BA7FF4E8CCA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17" creationId="{F7117410-A2A4-4085-9ADC-46744551DBDE}"/>
          </ac:spMkLst>
        </pc:spChg>
        <pc:spChg chg="add del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19" creationId="{99F74EB5-E547-4FB4-95F5-BCC788F3C4A0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24" creationId="{2D6FBB9D-1CAA-4D05-AB33-BABDFE17B843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26" creationId="{04727B71-B4B6-4823-80A1-68C40B475118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28" creationId="{79A6DB05-9FB5-4B07-8675-74C23D4FD89D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30" creationId="{DAF1966E-FD40-4A4A-B61B-C4DF7FA05F06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32" creationId="{047BFA19-D45E-416B-A404-7AF2F3F27017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34" creationId="{8E0105E7-23DB-4CF2-8258-FF47C7620F6E}"/>
          </ac:spMkLst>
        </pc:spChg>
        <pc:spChg chg="add">
          <ac:chgData name="Aveek Das" userId="07918debcec097b8" providerId="Windows Live" clId="Web-{7BE6BFDD-29EF-42DE-B03D-C85BD19438AB}" dt="2021-01-10T11:32:30.403" v="369"/>
          <ac:spMkLst>
            <pc:docMk/>
            <pc:sldMk cId="2037962788" sldId="258"/>
            <ac:spMk id="36" creationId="{074B4F7D-14B2-478B-8BF5-01E4E0C5D263}"/>
          </ac:spMkLst>
        </pc:spChg>
      </pc:sldChg>
      <pc:sldChg chg="new del">
        <pc:chgData name="Aveek Das" userId="07918debcec097b8" providerId="Windows Live" clId="Web-{7BE6BFDD-29EF-42DE-B03D-C85BD19438AB}" dt="2021-01-10T11:53:35.921" v="1286"/>
        <pc:sldMkLst>
          <pc:docMk/>
          <pc:sldMk cId="2059842782" sldId="259"/>
        </pc:sldMkLst>
      </pc:sldChg>
      <pc:sldChg chg="modSp add replId">
        <pc:chgData name="Aveek Das" userId="07918debcec097b8" providerId="Windows Live" clId="Web-{7BE6BFDD-29EF-42DE-B03D-C85BD19438AB}" dt="2021-01-10T11:39:35.878" v="1089" actId="20577"/>
        <pc:sldMkLst>
          <pc:docMk/>
          <pc:sldMk cId="1889661706" sldId="260"/>
        </pc:sldMkLst>
        <pc:spChg chg="mod">
          <ac:chgData name="Aveek Das" userId="07918debcec097b8" providerId="Windows Live" clId="Web-{7BE6BFDD-29EF-42DE-B03D-C85BD19438AB}" dt="2021-01-10T11:37:20.573" v="737" actId="20577"/>
          <ac:spMkLst>
            <pc:docMk/>
            <pc:sldMk cId="1889661706" sldId="260"/>
            <ac:spMk id="2" creationId="{623A5E13-F48C-4D7C-95A0-08C3E7B9B23E}"/>
          </ac:spMkLst>
        </pc:spChg>
        <pc:spChg chg="mod">
          <ac:chgData name="Aveek Das" userId="07918debcec097b8" providerId="Windows Live" clId="Web-{7BE6BFDD-29EF-42DE-B03D-C85BD19438AB}" dt="2021-01-10T11:39:35.878" v="1089" actId="20577"/>
          <ac:spMkLst>
            <pc:docMk/>
            <pc:sldMk cId="1889661706" sldId="260"/>
            <ac:spMk id="4" creationId="{0B4948AD-1398-4CCD-B1CC-C1D663D46485}"/>
          </ac:spMkLst>
        </pc:spChg>
      </pc:sldChg>
      <pc:sldChg chg="addSp delSp modSp add replId">
        <pc:chgData name="Aveek Das" userId="07918debcec097b8" providerId="Windows Live" clId="Web-{7BE6BFDD-29EF-42DE-B03D-C85BD19438AB}" dt="2021-01-10T11:42:39.651" v="1192"/>
        <pc:sldMkLst>
          <pc:docMk/>
          <pc:sldMk cId="2383259664" sldId="261"/>
        </pc:sldMkLst>
        <pc:spChg chg="mod">
          <ac:chgData name="Aveek Das" userId="07918debcec097b8" providerId="Windows Live" clId="Web-{7BE6BFDD-29EF-42DE-B03D-C85BD19438AB}" dt="2021-01-10T11:41:01.401" v="1179" actId="20577"/>
          <ac:spMkLst>
            <pc:docMk/>
            <pc:sldMk cId="2383259664" sldId="261"/>
            <ac:spMk id="2" creationId="{623A5E13-F48C-4D7C-95A0-08C3E7B9B23E}"/>
          </ac:spMkLst>
        </pc:spChg>
        <pc:spChg chg="mod">
          <ac:chgData name="Aveek Das" userId="07918debcec097b8" providerId="Windows Live" clId="Web-{7BE6BFDD-29EF-42DE-B03D-C85BD19438AB}" dt="2021-01-10T11:41:44.386" v="1184" actId="20577"/>
          <ac:spMkLst>
            <pc:docMk/>
            <pc:sldMk cId="2383259664" sldId="261"/>
            <ac:spMk id="4" creationId="{0B4948AD-1398-4CCD-B1CC-C1D663D46485}"/>
          </ac:spMkLst>
        </pc:spChg>
        <pc:picChg chg="add mod">
          <ac:chgData name="Aveek Das" userId="07918debcec097b8" providerId="Windows Live" clId="Web-{7BE6BFDD-29EF-42DE-B03D-C85BD19438AB}" dt="2021-01-10T11:42:15.785" v="1190" actId="1076"/>
          <ac:picMkLst>
            <pc:docMk/>
            <pc:sldMk cId="2383259664" sldId="261"/>
            <ac:picMk id="3" creationId="{2F5CA0B1-0D15-470E-B10D-398C6C2F9405}"/>
          </ac:picMkLst>
        </pc:picChg>
        <pc:picChg chg="add del">
          <ac:chgData name="Aveek Das" userId="07918debcec097b8" providerId="Windows Live" clId="Web-{7BE6BFDD-29EF-42DE-B03D-C85BD19438AB}" dt="2021-01-10T11:42:39.651" v="1192"/>
          <ac:picMkLst>
            <pc:docMk/>
            <pc:sldMk cId="2383259664" sldId="261"/>
            <ac:picMk id="12" creationId="{B9B17387-3B00-4D3C-82BD-DB1F860FB610}"/>
          </ac:picMkLst>
        </pc:picChg>
      </pc:sldChg>
      <pc:sldChg chg="addSp delSp modSp add replId">
        <pc:chgData name="Aveek Das" userId="07918debcec097b8" providerId="Windows Live" clId="Web-{7BE6BFDD-29EF-42DE-B03D-C85BD19438AB}" dt="2021-01-10T11:44:08.746" v="1209" actId="1076"/>
        <pc:sldMkLst>
          <pc:docMk/>
          <pc:sldMk cId="1014602703" sldId="262"/>
        </pc:sldMkLst>
        <pc:spChg chg="mod">
          <ac:chgData name="Aveek Das" userId="07918debcec097b8" providerId="Windows Live" clId="Web-{7BE6BFDD-29EF-42DE-B03D-C85BD19438AB}" dt="2021-01-10T11:43:26.933" v="1202" actId="20577"/>
          <ac:spMkLst>
            <pc:docMk/>
            <pc:sldMk cId="1014602703" sldId="262"/>
            <ac:spMk id="2" creationId="{623A5E13-F48C-4D7C-95A0-08C3E7B9B23E}"/>
          </ac:spMkLst>
        </pc:spChg>
        <pc:picChg chg="del">
          <ac:chgData name="Aveek Das" userId="07918debcec097b8" providerId="Windows Live" clId="Web-{7BE6BFDD-29EF-42DE-B03D-C85BD19438AB}" dt="2021-01-10T11:43:30.636" v="1205"/>
          <ac:picMkLst>
            <pc:docMk/>
            <pc:sldMk cId="1014602703" sldId="262"/>
            <ac:picMk id="3" creationId="{2F5CA0B1-0D15-470E-B10D-398C6C2F9405}"/>
          </ac:picMkLst>
        </pc:picChg>
        <pc:picChg chg="add mod">
          <ac:chgData name="Aveek Das" userId="07918debcec097b8" providerId="Windows Live" clId="Web-{7BE6BFDD-29EF-42DE-B03D-C85BD19438AB}" dt="2021-01-10T11:44:08.746" v="1209" actId="1076"/>
          <ac:picMkLst>
            <pc:docMk/>
            <pc:sldMk cId="1014602703" sldId="262"/>
            <ac:picMk id="5" creationId="{A159B607-D1CD-49CE-B5E8-FBCB8C30FE9B}"/>
          </ac:picMkLst>
        </pc:picChg>
      </pc:sldChg>
      <pc:sldChg chg="addSp delSp modSp add replId">
        <pc:chgData name="Aveek Das" userId="07918debcec097b8" providerId="Windows Live" clId="Web-{7BE6BFDD-29EF-42DE-B03D-C85BD19438AB}" dt="2021-01-10T11:47:58.970" v="1226" actId="1076"/>
        <pc:sldMkLst>
          <pc:docMk/>
          <pc:sldMk cId="1037980920" sldId="263"/>
        </pc:sldMkLst>
        <pc:spChg chg="mod">
          <ac:chgData name="Aveek Das" userId="07918debcec097b8" providerId="Windows Live" clId="Web-{7BE6BFDD-29EF-42DE-B03D-C85BD19438AB}" dt="2021-01-10T11:47:18.048" v="1219" actId="20577"/>
          <ac:spMkLst>
            <pc:docMk/>
            <pc:sldMk cId="1037980920" sldId="263"/>
            <ac:spMk id="2" creationId="{623A5E13-F48C-4D7C-95A0-08C3E7B9B23E}"/>
          </ac:spMkLst>
        </pc:spChg>
        <pc:picChg chg="add mod">
          <ac:chgData name="Aveek Das" userId="07918debcec097b8" providerId="Windows Live" clId="Web-{7BE6BFDD-29EF-42DE-B03D-C85BD19438AB}" dt="2021-01-10T11:47:58.970" v="1226" actId="1076"/>
          <ac:picMkLst>
            <pc:docMk/>
            <pc:sldMk cId="1037980920" sldId="263"/>
            <ac:picMk id="3" creationId="{F69F7BE8-AA76-4170-88D4-F8C06F239B0E}"/>
          </ac:picMkLst>
        </pc:picChg>
        <pc:picChg chg="del">
          <ac:chgData name="Aveek Das" userId="07918debcec097b8" providerId="Windows Live" clId="Web-{7BE6BFDD-29EF-42DE-B03D-C85BD19438AB}" dt="2021-01-10T11:47:39.736" v="1222"/>
          <ac:picMkLst>
            <pc:docMk/>
            <pc:sldMk cId="1037980920" sldId="263"/>
            <ac:picMk id="5" creationId="{A159B607-D1CD-49CE-B5E8-FBCB8C30FE9B}"/>
          </ac:picMkLst>
        </pc:picChg>
      </pc:sldChg>
      <pc:sldChg chg="addSp delSp modSp add replId">
        <pc:chgData name="Aveek Das" userId="07918debcec097b8" providerId="Windows Live" clId="Web-{7BE6BFDD-29EF-42DE-B03D-C85BD19438AB}" dt="2021-01-10T11:49:48.476" v="1241" actId="1076"/>
        <pc:sldMkLst>
          <pc:docMk/>
          <pc:sldMk cId="3250551686" sldId="264"/>
        </pc:sldMkLst>
        <pc:spChg chg="mod">
          <ac:chgData name="Aveek Das" userId="07918debcec097b8" providerId="Windows Live" clId="Web-{7BE6BFDD-29EF-42DE-B03D-C85BD19438AB}" dt="2021-01-10T11:48:39.693" v="1235" actId="20577"/>
          <ac:spMkLst>
            <pc:docMk/>
            <pc:sldMk cId="3250551686" sldId="264"/>
            <ac:spMk id="2" creationId="{623A5E13-F48C-4D7C-95A0-08C3E7B9B23E}"/>
          </ac:spMkLst>
        </pc:spChg>
        <pc:picChg chg="add mod">
          <ac:chgData name="Aveek Das" userId="07918debcec097b8" providerId="Windows Live" clId="Web-{7BE6BFDD-29EF-42DE-B03D-C85BD19438AB}" dt="2021-01-10T11:49:48.476" v="1241" actId="1076"/>
          <ac:picMkLst>
            <pc:docMk/>
            <pc:sldMk cId="3250551686" sldId="264"/>
            <ac:picMk id="3" creationId="{F441C87B-A32B-4A9D-B28D-DF0293E334D0}"/>
          </ac:picMkLst>
        </pc:picChg>
        <pc:picChg chg="del">
          <ac:chgData name="Aveek Das" userId="07918debcec097b8" providerId="Windows Live" clId="Web-{7BE6BFDD-29EF-42DE-B03D-C85BD19438AB}" dt="2021-01-10T11:48:40.724" v="1237"/>
          <ac:picMkLst>
            <pc:docMk/>
            <pc:sldMk cId="3250551686" sldId="264"/>
            <ac:picMk id="5" creationId="{A159B607-D1CD-49CE-B5E8-FBCB8C30FE9B}"/>
          </ac:picMkLst>
        </pc:picChg>
      </pc:sldChg>
      <pc:sldChg chg="addSp delSp modSp add replId">
        <pc:chgData name="Aveek Das" userId="07918debcec097b8" providerId="Windows Live" clId="Web-{7BE6BFDD-29EF-42DE-B03D-C85BD19438AB}" dt="2021-01-10T11:52:05.794" v="1255" actId="20577"/>
        <pc:sldMkLst>
          <pc:docMk/>
          <pc:sldMk cId="3876725342" sldId="265"/>
        </pc:sldMkLst>
        <pc:spChg chg="mod">
          <ac:chgData name="Aveek Das" userId="07918debcec097b8" providerId="Windows Live" clId="Web-{7BE6BFDD-29EF-42DE-B03D-C85BD19438AB}" dt="2021-01-10T11:52:05.794" v="1255" actId="20577"/>
          <ac:spMkLst>
            <pc:docMk/>
            <pc:sldMk cId="3876725342" sldId="265"/>
            <ac:spMk id="2" creationId="{623A5E13-F48C-4D7C-95A0-08C3E7B9B23E}"/>
          </ac:spMkLst>
        </pc:spChg>
        <pc:picChg chg="add mod">
          <ac:chgData name="Aveek Das" userId="07918debcec097b8" providerId="Windows Live" clId="Web-{7BE6BFDD-29EF-42DE-B03D-C85BD19438AB}" dt="2021-01-10T11:51:30.653" v="1246" actId="1076"/>
          <ac:picMkLst>
            <pc:docMk/>
            <pc:sldMk cId="3876725342" sldId="265"/>
            <ac:picMk id="3" creationId="{F2427AEB-6FCB-4FAD-AA65-900335D02C63}"/>
          </ac:picMkLst>
        </pc:picChg>
        <pc:picChg chg="del">
          <ac:chgData name="Aveek Das" userId="07918debcec097b8" providerId="Windows Live" clId="Web-{7BE6BFDD-29EF-42DE-B03D-C85BD19438AB}" dt="2021-01-10T11:51:13.356" v="1242"/>
          <ac:picMkLst>
            <pc:docMk/>
            <pc:sldMk cId="3876725342" sldId="265"/>
            <ac:picMk id="5" creationId="{A159B607-D1CD-49CE-B5E8-FBCB8C30FE9B}"/>
          </ac:picMkLst>
        </pc:picChg>
      </pc:sldChg>
      <pc:sldChg chg="addSp delSp modSp add replId">
        <pc:chgData name="Aveek Das" userId="07918debcec097b8" providerId="Windows Live" clId="Web-{7BE6BFDD-29EF-42DE-B03D-C85BD19438AB}" dt="2021-01-10T11:53:00.795" v="1271" actId="1076"/>
        <pc:sldMkLst>
          <pc:docMk/>
          <pc:sldMk cId="2263368705" sldId="266"/>
        </pc:sldMkLst>
        <pc:spChg chg="mod">
          <ac:chgData name="Aveek Das" userId="07918debcec097b8" providerId="Windows Live" clId="Web-{7BE6BFDD-29EF-42DE-B03D-C85BD19438AB}" dt="2021-01-10T11:52:43.514" v="1265" actId="20577"/>
          <ac:spMkLst>
            <pc:docMk/>
            <pc:sldMk cId="2263368705" sldId="266"/>
            <ac:spMk id="2" creationId="{623A5E13-F48C-4D7C-95A0-08C3E7B9B23E}"/>
          </ac:spMkLst>
        </pc:spChg>
        <pc:picChg chg="del">
          <ac:chgData name="Aveek Das" userId="07918debcec097b8" providerId="Windows Live" clId="Web-{7BE6BFDD-29EF-42DE-B03D-C85BD19438AB}" dt="2021-01-10T11:52:44.639" v="1267"/>
          <ac:picMkLst>
            <pc:docMk/>
            <pc:sldMk cId="2263368705" sldId="266"/>
            <ac:picMk id="3" creationId="{F2427AEB-6FCB-4FAD-AA65-900335D02C63}"/>
          </ac:picMkLst>
        </pc:picChg>
        <pc:picChg chg="add mod">
          <ac:chgData name="Aveek Das" userId="07918debcec097b8" providerId="Windows Live" clId="Web-{7BE6BFDD-29EF-42DE-B03D-C85BD19438AB}" dt="2021-01-10T11:53:00.795" v="1271" actId="1076"/>
          <ac:picMkLst>
            <pc:docMk/>
            <pc:sldMk cId="2263368705" sldId="266"/>
            <ac:picMk id="5" creationId="{C7407DFD-0738-4794-897D-377D2AF35E31}"/>
          </ac:picMkLst>
        </pc:picChg>
      </pc:sldChg>
      <pc:sldChg chg="delSp modSp add replId">
        <pc:chgData name="Aveek Das" userId="07918debcec097b8" providerId="Windows Live" clId="Web-{7BE6BFDD-29EF-42DE-B03D-C85BD19438AB}" dt="2021-01-10T12:00:51.047" v="1308" actId="20577"/>
        <pc:sldMkLst>
          <pc:docMk/>
          <pc:sldMk cId="2171419889" sldId="267"/>
        </pc:sldMkLst>
        <pc:spChg chg="mod">
          <ac:chgData name="Aveek Das" userId="07918debcec097b8" providerId="Windows Live" clId="Web-{7BE6BFDD-29EF-42DE-B03D-C85BD19438AB}" dt="2021-01-10T11:53:30.812" v="1283" actId="20577"/>
          <ac:spMkLst>
            <pc:docMk/>
            <pc:sldMk cId="2171419889" sldId="267"/>
            <ac:spMk id="2" creationId="{623A5E13-F48C-4D7C-95A0-08C3E7B9B23E}"/>
          </ac:spMkLst>
        </pc:spChg>
        <pc:spChg chg="mod">
          <ac:chgData name="Aveek Das" userId="07918debcec097b8" providerId="Windows Live" clId="Web-{7BE6BFDD-29EF-42DE-B03D-C85BD19438AB}" dt="2021-01-10T12:00:51.047" v="1308" actId="20577"/>
          <ac:spMkLst>
            <pc:docMk/>
            <pc:sldMk cId="2171419889" sldId="267"/>
            <ac:spMk id="4" creationId="{0B4948AD-1398-4CCD-B1CC-C1D663D46485}"/>
          </ac:spMkLst>
        </pc:spChg>
        <pc:picChg chg="del">
          <ac:chgData name="Aveek Das" userId="07918debcec097b8" providerId="Windows Live" clId="Web-{7BE6BFDD-29EF-42DE-B03D-C85BD19438AB}" dt="2021-01-10T12:00:15.530" v="1287"/>
          <ac:picMkLst>
            <pc:docMk/>
            <pc:sldMk cId="2171419889" sldId="267"/>
            <ac:picMk id="5" creationId="{C7407DFD-0738-4794-897D-377D2AF35E31}"/>
          </ac:picMkLst>
        </pc:picChg>
      </pc:sldChg>
      <pc:sldMasterChg chg="del delSldLayout">
        <pc:chgData name="Aveek Das" userId="07918debcec097b8" providerId="Windows Live" clId="Web-{7BE6BFDD-29EF-42DE-B03D-C85BD19438AB}" dt="2021-01-10T11:19:21.647" v="0"/>
        <pc:sldMasterMkLst>
          <pc:docMk/>
          <pc:sldMasterMk cId="2460954070" sldId="2147483660"/>
        </pc:sldMasterMkLst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Aveek Das" userId="07918debcec097b8" providerId="Windows Live" clId="Web-{7BE6BFDD-29EF-42DE-B03D-C85BD19438AB}" dt="2021-01-10T11:19:21.647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">
        <pc:chgData name="Aveek Das" userId="07918debcec097b8" providerId="Windows Live" clId="Web-{7BE6BFDD-29EF-42DE-B03D-C85BD19438AB}" dt="2021-01-10T11:19:21.647" v="0"/>
        <pc:sldMasterMkLst>
          <pc:docMk/>
          <pc:sldMasterMk cId="3626523357" sldId="2147483737"/>
        </pc:sldMasterMkLst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3961410074" sldId="2147483726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1657826088" sldId="2147483727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3184044553" sldId="2147483728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309413203" sldId="2147483729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289007520" sldId="2147483730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2941857242" sldId="2147483731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1259285725" sldId="2147483732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94720383" sldId="2147483733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2007843300" sldId="2147483734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4288366570" sldId="2147483735"/>
          </pc:sldLayoutMkLst>
        </pc:sldLayoutChg>
        <pc:sldLayoutChg chg="add">
          <pc:chgData name="Aveek Das" userId="07918debcec097b8" providerId="Windows Live" clId="Web-{7BE6BFDD-29EF-42DE-B03D-C85BD19438AB}" dt="2021-01-10T11:19:21.647" v="0"/>
          <pc:sldLayoutMkLst>
            <pc:docMk/>
            <pc:sldMasterMk cId="3626523357" sldId="2147483737"/>
            <pc:sldLayoutMk cId="318417420" sldId="2147483736"/>
          </pc:sldLayoutMkLst>
        </pc:sldLayoutChg>
      </pc:sldMasterChg>
    </pc:docChg>
  </pc:docChgLst>
  <pc:docChgLst>
    <pc:chgData name="Aveek Das" userId="07918debcec097b8" providerId="Windows Live" clId="Web-{EDB324AF-D008-4415-BC65-133B9786717E}"/>
    <pc:docChg chg="addSld delSld modSld">
      <pc:chgData name="Aveek Das" userId="07918debcec097b8" providerId="Windows Live" clId="Web-{EDB324AF-D008-4415-BC65-133B9786717E}" dt="2021-01-10T15:32:26.049" v="48"/>
      <pc:docMkLst>
        <pc:docMk/>
      </pc:docMkLst>
      <pc:sldChg chg="del">
        <pc:chgData name="Aveek Das" userId="07918debcec097b8" providerId="Windows Live" clId="Web-{EDB324AF-D008-4415-BC65-133B9786717E}" dt="2021-01-10T15:32:26.049" v="48"/>
        <pc:sldMkLst>
          <pc:docMk/>
          <pc:sldMk cId="2263368705" sldId="266"/>
        </pc:sldMkLst>
      </pc:sldChg>
      <pc:sldChg chg="addSp delSp modSp add replId">
        <pc:chgData name="Aveek Das" userId="07918debcec097b8" providerId="Windows Live" clId="Web-{EDB324AF-D008-4415-BC65-133B9786717E}" dt="2021-01-10T15:06:58.451" v="5" actId="1076"/>
        <pc:sldMkLst>
          <pc:docMk/>
          <pc:sldMk cId="2423309013" sldId="268"/>
        </pc:sldMkLst>
        <pc:picChg chg="del">
          <ac:chgData name="Aveek Das" userId="07918debcec097b8" providerId="Windows Live" clId="Web-{EDB324AF-D008-4415-BC65-133B9786717E}" dt="2021-01-10T15:06:43.373" v="1"/>
          <ac:picMkLst>
            <pc:docMk/>
            <pc:sldMk cId="2423309013" sldId="268"/>
            <ac:picMk id="3" creationId="{2F5CA0B1-0D15-470E-B10D-398C6C2F9405}"/>
          </ac:picMkLst>
        </pc:picChg>
        <pc:picChg chg="add mod">
          <ac:chgData name="Aveek Das" userId="07918debcec097b8" providerId="Windows Live" clId="Web-{EDB324AF-D008-4415-BC65-133B9786717E}" dt="2021-01-10T15:06:58.451" v="5" actId="1076"/>
          <ac:picMkLst>
            <pc:docMk/>
            <pc:sldMk cId="2423309013" sldId="268"/>
            <ac:picMk id="5" creationId="{77F3CA92-8A60-4A1D-BFD0-2599C2215820}"/>
          </ac:picMkLst>
        </pc:picChg>
      </pc:sldChg>
      <pc:sldChg chg="addSp delSp modSp add replId">
        <pc:chgData name="Aveek Das" userId="07918debcec097b8" providerId="Windows Live" clId="Web-{EDB324AF-D008-4415-BC65-133B9786717E}" dt="2021-01-10T15:08:51.985" v="14" actId="1076"/>
        <pc:sldMkLst>
          <pc:docMk/>
          <pc:sldMk cId="2738018587" sldId="269"/>
        </pc:sldMkLst>
        <pc:spChg chg="del mod">
          <ac:chgData name="Aveek Das" userId="07918debcec097b8" providerId="Windows Live" clId="Web-{EDB324AF-D008-4415-BC65-133B9786717E}" dt="2021-01-10T15:08:31.484" v="10"/>
          <ac:spMkLst>
            <pc:docMk/>
            <pc:sldMk cId="2738018587" sldId="269"/>
            <ac:spMk id="4" creationId="{0B4948AD-1398-4CCD-B1CC-C1D663D46485}"/>
          </ac:spMkLst>
        </pc:spChg>
        <pc:spChg chg="add del mod">
          <ac:chgData name="Aveek Das" userId="07918debcec097b8" providerId="Windows Live" clId="Web-{EDB324AF-D008-4415-BC65-133B9786717E}" dt="2021-01-10T15:08:40.188" v="12"/>
          <ac:spMkLst>
            <pc:docMk/>
            <pc:sldMk cId="2738018587" sldId="269"/>
            <ac:spMk id="7" creationId="{C4AFB08B-1C50-4FA1-BD04-CB0917D3E76B}"/>
          </ac:spMkLst>
        </pc:spChg>
        <pc:picChg chg="add mod">
          <ac:chgData name="Aveek Das" userId="07918debcec097b8" providerId="Windows Live" clId="Web-{EDB324AF-D008-4415-BC65-133B9786717E}" dt="2021-01-10T15:08:51.985" v="14" actId="1076"/>
          <ac:picMkLst>
            <pc:docMk/>
            <pc:sldMk cId="2738018587" sldId="269"/>
            <ac:picMk id="3" creationId="{D7B63D25-B0C3-4EEB-947B-29E6A6B8AAE5}"/>
          </ac:picMkLst>
        </pc:picChg>
        <pc:picChg chg="del">
          <ac:chgData name="Aveek Das" userId="07918debcec097b8" providerId="Windows Live" clId="Web-{EDB324AF-D008-4415-BC65-133B9786717E}" dt="2021-01-10T15:08:23.062" v="7"/>
          <ac:picMkLst>
            <pc:docMk/>
            <pc:sldMk cId="2738018587" sldId="269"/>
            <ac:picMk id="5" creationId="{A159B607-D1CD-49CE-B5E8-FBCB8C30FE9B}"/>
          </ac:picMkLst>
        </pc:picChg>
      </pc:sldChg>
      <pc:sldChg chg="addSp delSp modSp add replId">
        <pc:chgData name="Aveek Das" userId="07918debcec097b8" providerId="Windows Live" clId="Web-{EDB324AF-D008-4415-BC65-133B9786717E}" dt="2021-01-10T15:10:05.346" v="21" actId="1076"/>
        <pc:sldMkLst>
          <pc:docMk/>
          <pc:sldMk cId="3886486428" sldId="270"/>
        </pc:sldMkLst>
        <pc:picChg chg="del">
          <ac:chgData name="Aveek Das" userId="07918debcec097b8" providerId="Windows Live" clId="Web-{EDB324AF-D008-4415-BC65-133B9786717E}" dt="2021-01-10T15:09:42.580" v="16"/>
          <ac:picMkLst>
            <pc:docMk/>
            <pc:sldMk cId="3886486428" sldId="270"/>
            <ac:picMk id="3" creationId="{F69F7BE8-AA76-4170-88D4-F8C06F239B0E}"/>
          </ac:picMkLst>
        </pc:picChg>
        <pc:picChg chg="add mod">
          <ac:chgData name="Aveek Das" userId="07918debcec097b8" providerId="Windows Live" clId="Web-{EDB324AF-D008-4415-BC65-133B9786717E}" dt="2021-01-10T15:10:05.346" v="21" actId="1076"/>
          <ac:picMkLst>
            <pc:docMk/>
            <pc:sldMk cId="3886486428" sldId="270"/>
            <ac:picMk id="5" creationId="{121C2A45-960C-413A-B2E7-8EA8BCDF841E}"/>
          </ac:picMkLst>
        </pc:picChg>
      </pc:sldChg>
      <pc:sldChg chg="addSp delSp modSp add replId">
        <pc:chgData name="Aveek Das" userId="07918debcec097b8" providerId="Windows Live" clId="Web-{EDB324AF-D008-4415-BC65-133B9786717E}" dt="2021-01-10T15:13:17.788" v="41" actId="14100"/>
        <pc:sldMkLst>
          <pc:docMk/>
          <pc:sldMk cId="1001337256" sldId="271"/>
        </pc:sldMkLst>
        <pc:picChg chg="del">
          <ac:chgData name="Aveek Das" userId="07918debcec097b8" providerId="Windows Live" clId="Web-{EDB324AF-D008-4415-BC65-133B9786717E}" dt="2021-01-10T15:11:28.238" v="25"/>
          <ac:picMkLst>
            <pc:docMk/>
            <pc:sldMk cId="1001337256" sldId="271"/>
            <ac:picMk id="3" creationId="{F441C87B-A32B-4A9D-B28D-DF0293E334D0}"/>
          </ac:picMkLst>
        </pc:picChg>
        <pc:picChg chg="add del mod">
          <ac:chgData name="Aveek Das" userId="07918debcec097b8" providerId="Windows Live" clId="Web-{EDB324AF-D008-4415-BC65-133B9786717E}" dt="2021-01-10T15:11:57.223" v="29"/>
          <ac:picMkLst>
            <pc:docMk/>
            <pc:sldMk cId="1001337256" sldId="271"/>
            <ac:picMk id="5" creationId="{64868EA8-D912-4742-A6A4-B8A5690354B8}"/>
          </ac:picMkLst>
        </pc:picChg>
        <pc:picChg chg="add mod">
          <ac:chgData name="Aveek Das" userId="07918debcec097b8" providerId="Windows Live" clId="Web-{EDB324AF-D008-4415-BC65-133B9786717E}" dt="2021-01-10T15:13:17.788" v="41" actId="14100"/>
          <ac:picMkLst>
            <pc:docMk/>
            <pc:sldMk cId="1001337256" sldId="271"/>
            <ac:picMk id="6" creationId="{2D5FAB1A-65F2-47DB-A712-615CC80524B5}"/>
          </ac:picMkLst>
        </pc:picChg>
        <pc:picChg chg="add mod">
          <ac:chgData name="Aveek Das" userId="07918debcec097b8" providerId="Windows Live" clId="Web-{EDB324AF-D008-4415-BC65-133B9786717E}" dt="2021-01-10T15:13:13.616" v="40" actId="14100"/>
          <ac:picMkLst>
            <pc:docMk/>
            <pc:sldMk cId="1001337256" sldId="271"/>
            <ac:picMk id="7" creationId="{E65F729F-D900-44FA-8408-FB345C2C77A7}"/>
          </ac:picMkLst>
        </pc:picChg>
      </pc:sldChg>
      <pc:sldChg chg="new del">
        <pc:chgData name="Aveek Das" userId="07918debcec097b8" providerId="Windows Live" clId="Web-{EDB324AF-D008-4415-BC65-133B9786717E}" dt="2021-01-10T15:11:20.973" v="23"/>
        <pc:sldMkLst>
          <pc:docMk/>
          <pc:sldMk cId="4148572187" sldId="271"/>
        </pc:sldMkLst>
      </pc:sldChg>
      <pc:sldChg chg="addSp delSp modSp add replId">
        <pc:chgData name="Aveek Das" userId="07918debcec097b8" providerId="Windows Live" clId="Web-{EDB324AF-D008-4415-BC65-133B9786717E}" dt="2021-01-10T15:14:43.493" v="47" actId="1076"/>
        <pc:sldMkLst>
          <pc:docMk/>
          <pc:sldMk cId="675627337" sldId="272"/>
        </pc:sldMkLst>
        <pc:picChg chg="del">
          <ac:chgData name="Aveek Das" userId="07918debcec097b8" providerId="Windows Live" clId="Web-{EDB324AF-D008-4415-BC65-133B9786717E}" dt="2021-01-10T15:14:26.102" v="43"/>
          <ac:picMkLst>
            <pc:docMk/>
            <pc:sldMk cId="675627337" sldId="272"/>
            <ac:picMk id="3" creationId="{F2427AEB-6FCB-4FAD-AA65-900335D02C63}"/>
          </ac:picMkLst>
        </pc:picChg>
        <pc:picChg chg="add mod">
          <ac:chgData name="Aveek Das" userId="07918debcec097b8" providerId="Windows Live" clId="Web-{EDB324AF-D008-4415-BC65-133B9786717E}" dt="2021-01-10T15:14:43.493" v="47" actId="1076"/>
          <ac:picMkLst>
            <pc:docMk/>
            <pc:sldMk cId="675627337" sldId="272"/>
            <ac:picMk id="5" creationId="{70FE57CB-2E9D-495F-82A7-366F6186799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928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1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5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84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6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7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07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1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2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4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23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0" r:id="rId6"/>
    <p:sldLayoutId id="2147483726" r:id="rId7"/>
    <p:sldLayoutId id="2147483727" r:id="rId8"/>
    <p:sldLayoutId id="2147483728" r:id="rId9"/>
    <p:sldLayoutId id="2147483729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38410E7-D4B4-41AD-88B3-EB385D8A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210" y="635317"/>
            <a:ext cx="10890840" cy="4117658"/>
          </a:xfrm>
        </p:spPr>
        <p:txBody>
          <a:bodyPr>
            <a:normAutofit/>
          </a:bodyPr>
          <a:lstStyle/>
          <a:p>
            <a:r>
              <a:rPr lang="en-US" sz="8800" dirty="0"/>
              <a:t>Spatial Data Analysis</a:t>
            </a: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4A8429-F65A-490D-96E4-1158D3E8A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5104130"/>
            <a:ext cx="10610850" cy="582612"/>
          </a:xfrm>
        </p:spPr>
        <p:txBody>
          <a:bodyPr anchor="ctr">
            <a:normAutofit fontScale="62500" lnSpcReduction="20000"/>
          </a:bodyPr>
          <a:lstStyle/>
          <a:p>
            <a:r>
              <a:rPr lang="en-US" sz="2000" dirty="0"/>
              <a:t>Project submitted By: Aveek Das (20250004)</a:t>
            </a:r>
          </a:p>
          <a:p>
            <a:r>
              <a:rPr lang="en-US" sz="2000" dirty="0"/>
              <a:t>Module: CS621B Spatial Databases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022291-A82B-4D23-A1E0-5F9BD6846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Find places within the 5km range of the airport</a:t>
            </a:r>
            <a:endParaRPr lang="en-US" sz="1600" i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121C2A45-960C-413A-B2E7-8EA8BCDF8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093" y="2189573"/>
            <a:ext cx="6602538" cy="448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86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Select sea facing apartments in that 5km radius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3" name="Picture 5" descr="Map&#10;&#10;Description automatically generated">
            <a:extLst>
              <a:ext uri="{FF2B5EF4-FFF2-40B4-BE49-F238E27FC236}">
                <a16:creationId xmlns:a16="http://schemas.microsoft.com/office/drawing/2014/main" id="{F441C87B-A32B-4A9D-B28D-DF0293E33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696" y="2198296"/>
            <a:ext cx="8683978" cy="446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551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Select sea facing apartments in that 5km radius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2D5FAB1A-65F2-47DB-A712-615CC8052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57" y="2187933"/>
            <a:ext cx="4963887" cy="3977106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65F729F-D900-44FA-8408-FB345C2C7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116" y="2187423"/>
            <a:ext cx="6016169" cy="399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37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Select an apartment and calculate the fastest route to Naval Dockyard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3" name="Picture 5" descr="Map&#10;&#10;Description automatically generated">
            <a:extLst>
              <a:ext uri="{FF2B5EF4-FFF2-40B4-BE49-F238E27FC236}">
                <a16:creationId xmlns:a16="http://schemas.microsoft.com/office/drawing/2014/main" id="{F2427AEB-6FCB-4FAD-AA65-900335D02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622" y="2191267"/>
            <a:ext cx="8731015" cy="446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725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Select an apartment and calculate the fastest route to Naval Dockyard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0FE57CB-2E9D-495F-82A7-366F61867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494" y="2254876"/>
            <a:ext cx="3203689" cy="44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627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Thank You!</a:t>
            </a:r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r>
              <a:rPr lang="en-US" sz="1800" dirty="0"/>
              <a:t>Project hosted @ </a:t>
            </a:r>
            <a:r>
              <a:rPr lang="en-US" sz="1800" i="1" dirty="0">
                <a:ea typeface="+mn-lt"/>
                <a:cs typeface="+mn-lt"/>
              </a:rPr>
              <a:t>https://github.com/aveek22/cs621-spatial-db</a:t>
            </a:r>
            <a:endParaRPr 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2171419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EFA1D-337B-4141-9B14-0C1B36433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Spatial Analysis of houses in Mumbai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F2B02-2911-4347-8531-2890B3571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Mumbai is the economic capital of India.</a:t>
            </a:r>
          </a:p>
          <a:p>
            <a:r>
              <a:rPr lang="en-US" dirty="0"/>
              <a:t>We will try to find out best locations to purchase houses based on conditions</a:t>
            </a:r>
          </a:p>
        </p:txBody>
      </p:sp>
      <p:pic>
        <p:nvPicPr>
          <p:cNvPr id="8" name="Picture 8" descr="Map&#10;&#10;Description automatically generated">
            <a:extLst>
              <a:ext uri="{FF2B5EF4-FFF2-40B4-BE49-F238E27FC236}">
                <a16:creationId xmlns:a16="http://schemas.microsoft.com/office/drawing/2014/main" id="{95923B0D-9205-4B6E-AD0E-89A35C6F8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659" y="1409150"/>
            <a:ext cx="7611533" cy="402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917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/>
              <a:t>Motivation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My cousin wants to purchase an apartment in Mumbai.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The conditions for choosing a location: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Should be under budget.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Apartment should be within 5kms from Mumbai International Airport.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It should be near the beach and sea-facing.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sz="1800" dirty="0"/>
              <a:t>Fastest route to Mumbai Travel Dockyard.</a:t>
            </a:r>
          </a:p>
          <a:p>
            <a:pPr lvl="1"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3796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To aid her search, we will analyze the following.</a:t>
            </a:r>
          </a:p>
          <a:p>
            <a:pPr lvl="1">
              <a:buChar char="•"/>
            </a:pPr>
            <a:r>
              <a:rPr lang="en-US" sz="1800" dirty="0"/>
              <a:t> Visualize all the available apartments on the map.</a:t>
            </a:r>
          </a:p>
          <a:p>
            <a:pPr lvl="1">
              <a:buChar char="•"/>
            </a:pPr>
            <a:r>
              <a:rPr lang="en-US" sz="1800" dirty="0"/>
              <a:t> Analyze the apartments by price range.</a:t>
            </a:r>
          </a:p>
          <a:p>
            <a:pPr lvl="1">
              <a:buChar char="•"/>
            </a:pPr>
            <a:r>
              <a:rPr lang="en-US" sz="1800" dirty="0"/>
              <a:t> Find places within the 5km range of the airport.</a:t>
            </a:r>
          </a:p>
          <a:p>
            <a:pPr lvl="1">
              <a:buChar char="•"/>
            </a:pPr>
            <a:r>
              <a:rPr lang="en-US" sz="1800" dirty="0"/>
              <a:t> Select sea facing apartments in that 5km radius.</a:t>
            </a:r>
          </a:p>
          <a:p>
            <a:pPr lvl="1">
              <a:buChar char="•"/>
            </a:pPr>
            <a:r>
              <a:rPr lang="en-US" sz="1800" dirty="0"/>
              <a:t> Finally, select an apartment and calculate the fastest route to Naval Dockyard.</a:t>
            </a:r>
          </a:p>
          <a:p>
            <a:pPr lvl="1" indent="-228600"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89661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Visualize all available apartments on the map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3" name="Picture 4" descr="Map&#10;&#10;Description automatically generated">
            <a:extLst>
              <a:ext uri="{FF2B5EF4-FFF2-40B4-BE49-F238E27FC236}">
                <a16:creationId xmlns:a16="http://schemas.microsoft.com/office/drawing/2014/main" id="{2F5CA0B1-0D15-470E-B10D-398C6C2F9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8" y="2265702"/>
            <a:ext cx="8293570" cy="423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259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Visualize all available apartments on the map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7F3CA92-8A60-4A1D-BFD0-2599C2215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884" y="2321777"/>
            <a:ext cx="10798628" cy="365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30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Analyze the apartments by price range</a:t>
            </a:r>
            <a:endParaRPr lang="en-US" sz="1600" i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A159B607-D1CD-49CE-B5E8-FBCB8C30F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770" y="2170457"/>
            <a:ext cx="8749830" cy="449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02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Analyze the apartments by price range</a:t>
            </a:r>
            <a:endParaRPr lang="en-US" sz="1600" i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D7B63D25-B0C3-4EEB-947B-29E6A6B8A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393" y="2165190"/>
            <a:ext cx="6701214" cy="451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18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A5E13-F48C-4D7C-95A0-08C3E7B9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000" dirty="0"/>
              <a:t>Analysis</a:t>
            </a:r>
            <a:br>
              <a:rPr lang="en-US" sz="4000" dirty="0"/>
            </a:b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ea typeface="+mj-lt"/>
                <a:cs typeface="+mj-lt"/>
              </a:rPr>
              <a:t>Find places within the 5km range of the airport</a:t>
            </a:r>
            <a:endParaRPr lang="en-US" sz="1600" i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4948AD-1398-4CCD-B1CC-C1D663D46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5568" y="2481943"/>
            <a:ext cx="10168128" cy="369502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200" dirty="0"/>
          </a:p>
          <a:p>
            <a:pPr lvl="1" indent="-228600">
              <a:buChar char="•"/>
            </a:pPr>
            <a:endParaRPr lang="en-US" sz="1800" dirty="0"/>
          </a:p>
        </p:txBody>
      </p:sp>
      <p:pic>
        <p:nvPicPr>
          <p:cNvPr id="3" name="Picture 5" descr="Map&#10;&#10;Description automatically generated">
            <a:extLst>
              <a:ext uri="{FF2B5EF4-FFF2-40B4-BE49-F238E27FC236}">
                <a16:creationId xmlns:a16="http://schemas.microsoft.com/office/drawing/2014/main" id="{F69F7BE8-AA76-4170-88D4-F8C06F239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178" y="2163026"/>
            <a:ext cx="8731015" cy="446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98092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AccentBoxVTI</vt:lpstr>
      <vt:lpstr>Spatial Data Analysis</vt:lpstr>
      <vt:lpstr>Spatial Analysis of houses in Mumbai</vt:lpstr>
      <vt:lpstr>Motivation</vt:lpstr>
      <vt:lpstr>Analysis</vt:lpstr>
      <vt:lpstr>Analysis Visualize all available apartments on the map</vt:lpstr>
      <vt:lpstr>Analysis Visualize all available apartments on the map</vt:lpstr>
      <vt:lpstr>Analysis Analyze the apartments by price range</vt:lpstr>
      <vt:lpstr>Analysis Analyze the apartments by price range</vt:lpstr>
      <vt:lpstr>Analysis Find places within the 5km range of the airport</vt:lpstr>
      <vt:lpstr>Analysis Find places within the 5km range of the airport</vt:lpstr>
      <vt:lpstr>Analysis Select sea facing apartments in that 5km radius</vt:lpstr>
      <vt:lpstr>Analysis Select sea facing apartments in that 5km radius</vt:lpstr>
      <vt:lpstr>Analysis Select an apartment and calculate the fastest route to Naval Dockyard</vt:lpstr>
      <vt:lpstr>Analysis Select an apartment and calculate the fastest route to Naval Dockyard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170</cp:revision>
  <dcterms:created xsi:type="dcterms:W3CDTF">2021-01-10T11:18:17Z</dcterms:created>
  <dcterms:modified xsi:type="dcterms:W3CDTF">2021-01-10T15:32:26Z</dcterms:modified>
</cp:coreProperties>
</file>

<file path=docProps/thumbnail.jpeg>
</file>